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"/>
  </p:notesMasterIdLst>
  <p:sldIdLst>
    <p:sldId id="270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7714"/>
  </p:normalViewPr>
  <p:slideViewPr>
    <p:cSldViewPr snapToGrid="0">
      <p:cViewPr varScale="1">
        <p:scale>
          <a:sx n="135" d="100"/>
          <a:sy n="135" d="100"/>
        </p:scale>
        <p:origin x="138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4/7/25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4/7/25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4/7/25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4/7/25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4/7/25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4/7/25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8F6DE-F77E-4754-80BA-34C08499154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01344" y="6086389"/>
            <a:ext cx="2167128" cy="6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1778750"/>
            <a:ext cx="5517750" cy="15706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Install PowerShell 7 &amp; essential tools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85D851-0964-C0FE-4F32-736A25DAD915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223" y="6256438"/>
            <a:ext cx="1481328" cy="52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OnRamp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1330527" y="5061370"/>
            <a:ext cx="9424373" cy="550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github.com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devops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-collective-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inc</a:t>
            </a: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/OnRamp-2025/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1601B-2E96-694A-7693-56E47612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07" y="3349428"/>
            <a:ext cx="5099233" cy="1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A6ED-19BF-E166-B73E-9E9C67AF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25D0-C81D-DC75-9225-E990D5719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7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PowerShell extension for VS Code</a:t>
            </a:r>
          </a:p>
          <a:p>
            <a:r>
              <a:rPr lang="en-US" dirty="0"/>
              <a:t>Windows Terminal (Windows only)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The GitHub CLI</a:t>
            </a:r>
          </a:p>
          <a:p>
            <a:r>
              <a:rPr lang="en-US" dirty="0"/>
              <a:t>Create a GitHub account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  <a:p>
            <a:r>
              <a:rPr lang="en-US" dirty="0"/>
              <a:t>Join the OnRamp-2025 </a:t>
            </a:r>
            <a:r>
              <a:rPr lang="en-US"/>
              <a:t>Slack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74B546C3-B653-AA4D-82BA-4F38B957570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tting-started-with-powershell" id="{51BA1B06-879A-3C40-B763-C3DC8AADC6F1}" vid="{D15541E1-3E04-5049-9134-E5292C8D2C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1222</TotalTime>
  <Words>53</Words>
  <Application>Microsoft Macintosh PowerPoint</Application>
  <PresentationFormat>Widescreen</PresentationFormat>
  <Paragraphs>13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Microsoft YaHei</vt:lpstr>
      <vt:lpstr>Arial</vt:lpstr>
      <vt:lpstr>Calibri</vt:lpstr>
      <vt:lpstr>Calibri Light</vt:lpstr>
      <vt:lpstr>Office Theme</vt:lpstr>
      <vt:lpstr>Custom Design</vt:lpstr>
      <vt:lpstr>PowerPoint Presentation</vt:lpstr>
      <vt:lpstr>Tools to install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Robbins</dc:creator>
  <cp:lastModifiedBy>Mike Robbins</cp:lastModifiedBy>
  <cp:revision>8</cp:revision>
  <dcterms:created xsi:type="dcterms:W3CDTF">2025-02-23T17:35:26Z</dcterms:created>
  <dcterms:modified xsi:type="dcterms:W3CDTF">2025-04-07T17:05:03Z</dcterms:modified>
</cp:coreProperties>
</file>